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644768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 м/с. Температура воздуха ночью 5-7, днем 22-24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7-12 м/с. Температура воздуха 8-10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2026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808979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5824</TotalTime>
  <Words>617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1140</cp:revision>
  <cp:lastPrinted>2021-07-01T03:56:27Z</cp:lastPrinted>
  <dcterms:created xsi:type="dcterms:W3CDTF">2024-09-22T07:48:17Z</dcterms:created>
  <dcterms:modified xsi:type="dcterms:W3CDTF">2026-04-27T08:33:06Z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